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7" r:id="rId5"/>
  </p:sldMasterIdLst>
  <p:notesMasterIdLst>
    <p:notesMasterId r:id="rId16"/>
  </p:notesMasterIdLst>
  <p:sldIdLst>
    <p:sldId id="302" r:id="rId6"/>
    <p:sldId id="376" r:id="rId7"/>
    <p:sldId id="388" r:id="rId8"/>
    <p:sldId id="389" r:id="rId9"/>
    <p:sldId id="390" r:id="rId10"/>
    <p:sldId id="395" r:id="rId11"/>
    <p:sldId id="391" r:id="rId12"/>
    <p:sldId id="396" r:id="rId13"/>
    <p:sldId id="392" r:id="rId14"/>
    <p:sldId id="394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12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7" autoAdjust="0"/>
    <p:restoredTop sz="77563" autoAdjust="0"/>
  </p:normalViewPr>
  <p:slideViewPr>
    <p:cSldViewPr snapToGrid="0">
      <p:cViewPr varScale="1">
        <p:scale>
          <a:sx n="95" d="100"/>
          <a:sy n="95" d="100"/>
        </p:scale>
        <p:origin x="9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99CDE-B68A-404E-A49F-1796413D5ACC}" type="datetimeFigureOut">
              <a:rPr lang="de-DE" smtClean="0"/>
              <a:t>20.10.24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B7851A-D3BE-4546-8ADE-C96AC33433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9914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B7851A-D3BE-4546-8ADE-C96AC33433FE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816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B7851A-D3BE-4546-8ADE-C96AC33433FE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219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spect="1"/>
          </p:cNvSpPr>
          <p:nvPr userDrawn="1"/>
        </p:nvSpPr>
        <p:spPr>
          <a:xfrm>
            <a:off x="8549640" y="1618910"/>
            <a:ext cx="3642360" cy="2227721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80" y="2129364"/>
            <a:ext cx="3154681" cy="425508"/>
          </a:xfrm>
          <a:prstGeom prst="rect">
            <a:avLst/>
          </a:prstGeom>
        </p:spPr>
      </p:pic>
      <p:cxnSp>
        <p:nvCxnSpPr>
          <p:cNvPr id="10" name="Gerader Verbinder 9"/>
          <p:cNvCxnSpPr/>
          <p:nvPr userDrawn="1"/>
        </p:nvCxnSpPr>
        <p:spPr>
          <a:xfrm>
            <a:off x="2811935" y="6115173"/>
            <a:ext cx="0" cy="5662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2" y="1619250"/>
            <a:ext cx="8488362" cy="222726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15" name="Textplatzhalt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8917305" y="1989138"/>
            <a:ext cx="2903220" cy="1551530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28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EINRICHTUNG</a:t>
            </a:r>
          </a:p>
        </p:txBody>
      </p:sp>
      <p:sp>
        <p:nvSpPr>
          <p:cNvPr id="16" name="Textplatzhalter 27"/>
          <p:cNvSpPr>
            <a:spLocks noGrp="1"/>
          </p:cNvSpPr>
          <p:nvPr>
            <p:ph type="body" sz="quarter" idx="13" hasCustomPrompt="1"/>
          </p:nvPr>
        </p:nvSpPr>
        <p:spPr>
          <a:xfrm>
            <a:off x="97277" y="4280798"/>
            <a:ext cx="11984476" cy="1353884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buNone/>
              <a:defRPr lang="de-DE" sz="4400" kern="1200" baseline="0" dirty="0" smtClean="0">
                <a:solidFill>
                  <a:srgbClr val="B51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TITEL DER PRÄSENTATION</a:t>
            </a:r>
          </a:p>
        </p:txBody>
      </p:sp>
      <p:sp>
        <p:nvSpPr>
          <p:cNvPr id="17" name="Textplatzhalter 30"/>
          <p:cNvSpPr>
            <a:spLocks noGrp="1"/>
          </p:cNvSpPr>
          <p:nvPr>
            <p:ph type="body" sz="quarter" idx="14" hasCustomPrompt="1"/>
          </p:nvPr>
        </p:nvSpPr>
        <p:spPr>
          <a:xfrm>
            <a:off x="2819400" y="6043274"/>
            <a:ext cx="6192838" cy="313932"/>
          </a:xfrm>
        </p:spPr>
        <p:txBody>
          <a:bodyPr anchor="ctr" anchorCtr="0">
            <a:spAutoFit/>
          </a:bodyPr>
          <a:lstStyle>
            <a:lvl1pPr marL="0" indent="0" algn="l" defTabSz="914400" rtl="0" eaLnBrk="1" latinLnBrk="0" hangingPunct="1">
              <a:buNone/>
              <a:defRPr lang="de-DE" sz="16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Klinikumsvorstand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0119" y="296862"/>
            <a:ext cx="1513280" cy="540000"/>
          </a:xfrm>
          <a:prstGeom prst="rect">
            <a:avLst/>
          </a:prstGeom>
        </p:spPr>
      </p:pic>
      <p:sp>
        <p:nvSpPr>
          <p:cNvPr id="18" name="Textplatzhalter 30"/>
          <p:cNvSpPr>
            <a:spLocks noGrp="1"/>
          </p:cNvSpPr>
          <p:nvPr>
            <p:ph type="body" sz="quarter" idx="15" hasCustomPrompt="1"/>
          </p:nvPr>
        </p:nvSpPr>
        <p:spPr>
          <a:xfrm>
            <a:off x="2819400" y="6378606"/>
            <a:ext cx="6192838" cy="313932"/>
          </a:xfrm>
        </p:spPr>
        <p:txBody>
          <a:bodyPr anchor="ctr" anchorCtr="0">
            <a:spAutoFit/>
          </a:bodyPr>
          <a:lstStyle>
            <a:lvl1pPr marL="0" indent="0" algn="l" defTabSz="914400" rtl="0" eaLnBrk="1" latinLnBrk="0" hangingPunct="1">
              <a:buNone/>
              <a:defRPr lang="de-DE" sz="16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27.05.2024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77" y="250787"/>
            <a:ext cx="3648432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64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Seite für eigene Gestal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1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052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spect="1"/>
          </p:cNvSpPr>
          <p:nvPr userDrawn="1"/>
        </p:nvSpPr>
        <p:spPr>
          <a:xfrm>
            <a:off x="8549640" y="1618910"/>
            <a:ext cx="3642360" cy="2227721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980" y="2129364"/>
            <a:ext cx="3154681" cy="425508"/>
          </a:xfrm>
          <a:prstGeom prst="rect">
            <a:avLst/>
          </a:prstGeom>
        </p:spPr>
      </p:pic>
      <p:cxnSp>
        <p:nvCxnSpPr>
          <p:cNvPr id="10" name="Gerader Verbinder 9"/>
          <p:cNvCxnSpPr/>
          <p:nvPr userDrawn="1"/>
        </p:nvCxnSpPr>
        <p:spPr>
          <a:xfrm>
            <a:off x="2811935" y="6115173"/>
            <a:ext cx="0" cy="5662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2" y="1619250"/>
            <a:ext cx="8488362" cy="2227263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15" name="Textplatzhalter 24"/>
          <p:cNvSpPr>
            <a:spLocks noGrp="1"/>
          </p:cNvSpPr>
          <p:nvPr>
            <p:ph type="body" sz="quarter" idx="12" hasCustomPrompt="1"/>
          </p:nvPr>
        </p:nvSpPr>
        <p:spPr>
          <a:xfrm>
            <a:off x="8917305" y="1989138"/>
            <a:ext cx="2903220" cy="1551530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28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2pPr>
            <a:lvl3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3pPr>
            <a:lvl4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4pPr>
            <a:lvl5pPr marL="0" indent="0"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lang="de-DE" sz="3900" kern="120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EINRICHTUNG</a:t>
            </a:r>
          </a:p>
        </p:txBody>
      </p:sp>
      <p:sp>
        <p:nvSpPr>
          <p:cNvPr id="16" name="Textplatzhalter 27"/>
          <p:cNvSpPr>
            <a:spLocks noGrp="1"/>
          </p:cNvSpPr>
          <p:nvPr>
            <p:ph type="body" sz="quarter" idx="13" hasCustomPrompt="1"/>
          </p:nvPr>
        </p:nvSpPr>
        <p:spPr>
          <a:xfrm>
            <a:off x="97277" y="4280798"/>
            <a:ext cx="11984476" cy="1353884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buNone/>
              <a:defRPr lang="de-DE" sz="4400" kern="1200" baseline="0" dirty="0" smtClean="0">
                <a:solidFill>
                  <a:srgbClr val="B5123E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TITEL DER PRÄSENTATION</a:t>
            </a:r>
          </a:p>
        </p:txBody>
      </p:sp>
      <p:sp>
        <p:nvSpPr>
          <p:cNvPr id="17" name="Textplatzhalter 30"/>
          <p:cNvSpPr>
            <a:spLocks noGrp="1"/>
          </p:cNvSpPr>
          <p:nvPr>
            <p:ph type="body" sz="quarter" idx="14" hasCustomPrompt="1"/>
          </p:nvPr>
        </p:nvSpPr>
        <p:spPr>
          <a:xfrm>
            <a:off x="2819400" y="6043274"/>
            <a:ext cx="6192838" cy="313932"/>
          </a:xfrm>
        </p:spPr>
        <p:txBody>
          <a:bodyPr anchor="ctr" anchorCtr="0">
            <a:spAutoFit/>
          </a:bodyPr>
          <a:lstStyle>
            <a:lvl1pPr marL="0" indent="0" algn="l" defTabSz="914400" rtl="0" eaLnBrk="1" latinLnBrk="0" hangingPunct="1">
              <a:buNone/>
              <a:defRPr lang="de-DE" sz="16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Klinikumsvorstand</a:t>
            </a:r>
          </a:p>
        </p:txBody>
      </p:sp>
      <p:pic>
        <p:nvPicPr>
          <p:cNvPr id="2" name="Grafik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0119" y="296862"/>
            <a:ext cx="1513280" cy="540000"/>
          </a:xfrm>
          <a:prstGeom prst="rect">
            <a:avLst/>
          </a:prstGeom>
        </p:spPr>
      </p:pic>
      <p:sp>
        <p:nvSpPr>
          <p:cNvPr id="18" name="Textplatzhalter 30"/>
          <p:cNvSpPr>
            <a:spLocks noGrp="1"/>
          </p:cNvSpPr>
          <p:nvPr>
            <p:ph type="body" sz="quarter" idx="15" hasCustomPrompt="1"/>
          </p:nvPr>
        </p:nvSpPr>
        <p:spPr>
          <a:xfrm>
            <a:off x="2819400" y="6378606"/>
            <a:ext cx="6192838" cy="313932"/>
          </a:xfrm>
        </p:spPr>
        <p:txBody>
          <a:bodyPr anchor="ctr" anchorCtr="0">
            <a:spAutoFit/>
          </a:bodyPr>
          <a:lstStyle>
            <a:lvl1pPr marL="0" indent="0" algn="l" defTabSz="914400" rtl="0" eaLnBrk="1" latinLnBrk="0" hangingPunct="1">
              <a:buNone/>
              <a:defRPr lang="de-DE" sz="16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11.09.2023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77" y="250787"/>
            <a:ext cx="3648432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538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>
            <a:alpha val="8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732000" y="396000"/>
            <a:ext cx="5220000" cy="648000"/>
          </a:xfrm>
        </p:spPr>
        <p:txBody>
          <a:bodyPr lIns="54000" tIns="54000" rIns="54000" bIns="54000" anchor="ctr" anchorCtr="0">
            <a:normAutofit/>
          </a:bodyPr>
          <a:lstStyle>
            <a:lvl1pPr>
              <a:defRPr sz="28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32000" y="1080000"/>
            <a:ext cx="5220000" cy="4316413"/>
          </a:xfrm>
        </p:spPr>
        <p:txBody>
          <a:bodyPr lIns="54000" tIns="54000" rIns="54000" bIns="54000"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353799" y="285856"/>
            <a:ext cx="466726" cy="263420"/>
          </a:xfrm>
        </p:spPr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6336000" y="57600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68000" y="900000"/>
            <a:ext cx="6120000" cy="5400000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  <p:sp>
        <p:nvSpPr>
          <p:cNvPr id="14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5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49" y="1080000"/>
            <a:ext cx="6070699" cy="3664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7123569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erichtsfol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579996" cy="466698"/>
          </a:xfrm>
        </p:spPr>
        <p:txBody>
          <a:bodyPr lIns="36000" tIns="36000" rIns="36000" bIns="36000">
            <a:normAutofit/>
          </a:bodyPr>
          <a:lstStyle>
            <a:lvl1pPr>
              <a:defRPr sz="2400" b="1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/>
              <a:t>Folientitel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1710000"/>
            <a:ext cx="11579996" cy="3615884"/>
          </a:xfrm>
        </p:spPr>
        <p:txBody>
          <a:bodyPr lIns="36000" tIns="36000" rIns="36000" bIns="36000">
            <a:normAutofit/>
          </a:bodyPr>
          <a:lstStyle>
            <a:lvl1pPr marL="270000" indent="-2700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31741" y="6408000"/>
            <a:ext cx="586197" cy="365125"/>
          </a:xfrm>
        </p:spPr>
        <p:txBody>
          <a:bodyPr/>
          <a:lstStyle>
            <a:lvl1pPr>
              <a:defRPr sz="1400">
                <a:solidFill>
                  <a:srgbClr val="B5123E"/>
                </a:solidFill>
                <a:latin typeface="Optima LT" panose="02000503060000020003" pitchFamily="2" charset="0"/>
              </a:defRPr>
            </a:lvl1pPr>
          </a:lstStyle>
          <a:p>
            <a:fld id="{2E19B40C-E749-43AD-ACCA-C17BF0EFAECC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Rechteck 6"/>
          <p:cNvSpPr>
            <a:spLocks noChangeAspect="1"/>
          </p:cNvSpPr>
          <p:nvPr userDrawn="1"/>
        </p:nvSpPr>
        <p:spPr>
          <a:xfrm>
            <a:off x="360000" y="54102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  <p:sp>
        <p:nvSpPr>
          <p:cNvPr id="15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6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graphicFrame>
        <p:nvGraphicFramePr>
          <p:cNvPr id="17" name="Tabelle 16"/>
          <p:cNvGraphicFramePr>
            <a:graphicFrameLocks noGrp="1"/>
          </p:cNvGraphicFramePr>
          <p:nvPr userDrawn="1"/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b="0" i="0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18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	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r>
                        <a:rPr lang="de-DE" sz="1800" b="0" i="0" dirty="0">
                          <a:ea typeface="Times New Roman" panose="02020603050405020304" pitchFamily="18" charset="0"/>
                        </a:rPr>
                        <a:t> </a:t>
                      </a:r>
                      <a:endParaRPr lang="de-DE" sz="18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3047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74712" y="1773239"/>
            <a:ext cx="5145087" cy="4403724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09270" y="1773238"/>
            <a:ext cx="5144530" cy="4403725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9" name="Rechteck 8"/>
          <p:cNvSpPr>
            <a:spLocks noChangeAspect="1"/>
          </p:cNvSpPr>
          <p:nvPr userDrawn="1"/>
        </p:nvSpPr>
        <p:spPr>
          <a:xfrm>
            <a:off x="373381" y="54102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Datumsplatzhalter 12"/>
          <p:cNvSpPr>
            <a:spLocks noGrp="1"/>
          </p:cNvSpPr>
          <p:nvPr>
            <p:ph type="dt" sz="half" idx="13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5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884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211" y="469557"/>
            <a:ext cx="6670588" cy="1044146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6" name="Bildplatzhalter 2"/>
          <p:cNvSpPr>
            <a:spLocks noGrp="1"/>
          </p:cNvSpPr>
          <p:nvPr>
            <p:ph type="pic" idx="1"/>
          </p:nvPr>
        </p:nvSpPr>
        <p:spPr>
          <a:xfrm>
            <a:off x="371476" y="-1"/>
            <a:ext cx="3819526" cy="6416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7" name="Inhaltsplatzhalter 2"/>
          <p:cNvSpPr>
            <a:spLocks noGrp="1"/>
          </p:cNvSpPr>
          <p:nvPr>
            <p:ph sz="half" idx="13"/>
          </p:nvPr>
        </p:nvSpPr>
        <p:spPr>
          <a:xfrm>
            <a:off x="4683211" y="1773239"/>
            <a:ext cx="6670588" cy="43753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3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919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0" y="545432"/>
            <a:ext cx="6593639" cy="586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37621" y="469557"/>
            <a:ext cx="3816177" cy="1155358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Inhaltsplatzhalter 2"/>
          <p:cNvSpPr>
            <a:spLocks noGrp="1"/>
          </p:cNvSpPr>
          <p:nvPr>
            <p:ph idx="14"/>
          </p:nvPr>
        </p:nvSpPr>
        <p:spPr>
          <a:xfrm>
            <a:off x="7537621" y="1989137"/>
            <a:ext cx="3816177" cy="4187825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Rechteck 10"/>
          <p:cNvSpPr>
            <a:spLocks noChangeAspect="1"/>
          </p:cNvSpPr>
          <p:nvPr userDrawn="1"/>
        </p:nvSpPr>
        <p:spPr>
          <a:xfrm>
            <a:off x="7039851" y="537606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6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5482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46587" y="4386649"/>
            <a:ext cx="7373938" cy="179031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7" name="Rechteck 6"/>
          <p:cNvSpPr>
            <a:spLocks noChangeAspect="1"/>
          </p:cNvSpPr>
          <p:nvPr userDrawn="1"/>
        </p:nvSpPr>
        <p:spPr>
          <a:xfrm>
            <a:off x="373381" y="54102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874713" y="1773238"/>
            <a:ext cx="3325812" cy="4659312"/>
          </a:xfrm>
        </p:spPr>
        <p:txBody>
          <a:bodyPr/>
          <a:lstStyle/>
          <a:p>
            <a:endParaRPr lang="de-DE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446587" y="1773238"/>
            <a:ext cx="3563938" cy="2200275"/>
          </a:xfrm>
        </p:spPr>
        <p:txBody>
          <a:bodyPr/>
          <a:lstStyle/>
          <a:p>
            <a:endParaRPr lang="de-DE"/>
          </a:p>
        </p:txBody>
      </p:sp>
      <p:sp>
        <p:nvSpPr>
          <p:cNvPr id="12" name="Bildplatzhalter 10"/>
          <p:cNvSpPr>
            <a:spLocks noGrp="1"/>
          </p:cNvSpPr>
          <p:nvPr>
            <p:ph type="pic" sz="quarter" idx="15"/>
          </p:nvPr>
        </p:nvSpPr>
        <p:spPr>
          <a:xfrm>
            <a:off x="8256587" y="1773238"/>
            <a:ext cx="3563938" cy="2200275"/>
          </a:xfrm>
        </p:spPr>
        <p:txBody>
          <a:bodyPr/>
          <a:lstStyle/>
          <a:p>
            <a:endParaRPr lang="de-DE"/>
          </a:p>
        </p:txBody>
      </p:sp>
      <p:sp>
        <p:nvSpPr>
          <p:cNvPr id="17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8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8195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4713" y="3552260"/>
            <a:ext cx="10479087" cy="2657010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371475" y="549275"/>
            <a:ext cx="11449050" cy="2513263"/>
          </a:xfrm>
        </p:spPr>
        <p:txBody>
          <a:bodyPr/>
          <a:lstStyle/>
          <a:p>
            <a:endParaRPr lang="de-DE"/>
          </a:p>
        </p:txBody>
      </p:sp>
      <p:sp>
        <p:nvSpPr>
          <p:cNvPr id="12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3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019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hervorhebung + Inhalt oder Grafik oder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 noChangeAspect="1"/>
          </p:cNvSpPr>
          <p:nvPr userDrawn="1"/>
        </p:nvSpPr>
        <p:spPr>
          <a:xfrm>
            <a:off x="371475" y="311726"/>
            <a:ext cx="4688617" cy="6249411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4713" y="481914"/>
            <a:ext cx="3691109" cy="1192427"/>
          </a:xfrm>
        </p:spPr>
        <p:txBody>
          <a:bodyPr anchor="t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34681" y="1773239"/>
            <a:ext cx="5720706" cy="4553420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 sz="2800"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 sz="2400"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74713" y="1773239"/>
            <a:ext cx="3691109" cy="455341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3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87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>
            <a:alpha val="8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732000" y="396000"/>
            <a:ext cx="5220000" cy="648000"/>
          </a:xfrm>
        </p:spPr>
        <p:txBody>
          <a:bodyPr lIns="54000" tIns="54000" rIns="54000" bIns="54000" anchor="ctr" anchorCtr="0">
            <a:normAutofit/>
          </a:bodyPr>
          <a:lstStyle>
            <a:lvl1pPr>
              <a:defRPr sz="28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732000" y="1080000"/>
            <a:ext cx="5220000" cy="4316413"/>
          </a:xfrm>
        </p:spPr>
        <p:txBody>
          <a:bodyPr lIns="54000" tIns="54000" rIns="54000" bIns="54000">
            <a:normAutofit/>
          </a:bodyPr>
          <a:lstStyle>
            <a:lvl1pPr marL="342900" indent="-342900">
              <a:buFont typeface="Wingdings" panose="05000000000000000000" pitchFamily="2" charset="2"/>
              <a:buChar char="§"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11353799" y="285856"/>
            <a:ext cx="466726" cy="263420"/>
          </a:xfrm>
        </p:spPr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7" name="Rechteck 6"/>
          <p:cNvSpPr/>
          <p:nvPr userDrawn="1"/>
        </p:nvSpPr>
        <p:spPr>
          <a:xfrm>
            <a:off x="6336000" y="57600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68000" y="900000"/>
            <a:ext cx="6120000" cy="5400000"/>
          </a:xfrm>
        </p:spPr>
        <p:txBody>
          <a:bodyPr/>
          <a:lstStyle/>
          <a:p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  <p:sp>
        <p:nvSpPr>
          <p:cNvPr id="14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5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49" y="1080000"/>
            <a:ext cx="6070699" cy="3664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7447768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Seite für eigene Gestal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1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04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erichtsfol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579996" cy="466698"/>
          </a:xfrm>
        </p:spPr>
        <p:txBody>
          <a:bodyPr lIns="36000" tIns="36000" rIns="36000" bIns="36000">
            <a:normAutofit/>
          </a:bodyPr>
          <a:lstStyle>
            <a:lvl1pPr>
              <a:defRPr sz="2400" b="1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/>
              <a:t>Folientitel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60000" y="1710000"/>
            <a:ext cx="11579996" cy="3615884"/>
          </a:xfrm>
        </p:spPr>
        <p:txBody>
          <a:bodyPr lIns="36000" tIns="36000" rIns="36000" bIns="36000">
            <a:normAutofit/>
          </a:bodyPr>
          <a:lstStyle>
            <a:lvl1pPr marL="270000" indent="-27000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331741" y="6408000"/>
            <a:ext cx="586197" cy="365125"/>
          </a:xfrm>
        </p:spPr>
        <p:txBody>
          <a:bodyPr/>
          <a:lstStyle>
            <a:lvl1pPr>
              <a:defRPr sz="1400">
                <a:solidFill>
                  <a:srgbClr val="B5123E"/>
                </a:solidFill>
                <a:latin typeface="Optima LT" panose="02000503060000020003" pitchFamily="2" charset="0"/>
              </a:defRPr>
            </a:lvl1pPr>
          </a:lstStyle>
          <a:p>
            <a:fld id="{2E19B40C-E749-43AD-ACCA-C17BF0EFAECC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Rechteck 6"/>
          <p:cNvSpPr>
            <a:spLocks noChangeAspect="1"/>
          </p:cNvSpPr>
          <p:nvPr userDrawn="1"/>
        </p:nvSpPr>
        <p:spPr>
          <a:xfrm>
            <a:off x="360000" y="54102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  <p:sp>
        <p:nvSpPr>
          <p:cNvPr id="15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6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graphicFrame>
        <p:nvGraphicFramePr>
          <p:cNvPr id="17" name="Tabelle 1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168127711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b="0" i="0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1800" b="0" i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 	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r>
                        <a:rPr lang="de-DE" sz="1800" b="0" i="0" dirty="0">
                          <a:ea typeface="Times New Roman" panose="02020603050405020304" pitchFamily="18" charset="0"/>
                        </a:rPr>
                        <a:t> </a:t>
                      </a:r>
                      <a:endParaRPr lang="de-DE" sz="1800" b="0" i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397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74712" y="1773239"/>
            <a:ext cx="5145087" cy="4403724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09270" y="1773238"/>
            <a:ext cx="5144530" cy="4403725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9" name="Rechteck 8"/>
          <p:cNvSpPr>
            <a:spLocks noChangeAspect="1"/>
          </p:cNvSpPr>
          <p:nvPr userDrawn="1"/>
        </p:nvSpPr>
        <p:spPr>
          <a:xfrm>
            <a:off x="373381" y="54102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Datumsplatzhalter 12"/>
          <p:cNvSpPr>
            <a:spLocks noGrp="1"/>
          </p:cNvSpPr>
          <p:nvPr>
            <p:ph type="dt" sz="half" idx="13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5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5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211" y="469557"/>
            <a:ext cx="6670588" cy="1044146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6" name="Bildplatzhalter 2"/>
          <p:cNvSpPr>
            <a:spLocks noGrp="1"/>
          </p:cNvSpPr>
          <p:nvPr>
            <p:ph type="pic" idx="1"/>
          </p:nvPr>
        </p:nvSpPr>
        <p:spPr>
          <a:xfrm>
            <a:off x="371476" y="-1"/>
            <a:ext cx="3819526" cy="6416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7" name="Inhaltsplatzhalter 2"/>
          <p:cNvSpPr>
            <a:spLocks noGrp="1"/>
          </p:cNvSpPr>
          <p:nvPr>
            <p:ph sz="half" idx="13"/>
          </p:nvPr>
        </p:nvSpPr>
        <p:spPr>
          <a:xfrm>
            <a:off x="4683211" y="1773239"/>
            <a:ext cx="6670588" cy="4375388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3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228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2"/>
          <p:cNvSpPr>
            <a:spLocks noGrp="1"/>
          </p:cNvSpPr>
          <p:nvPr>
            <p:ph type="pic" idx="1"/>
          </p:nvPr>
        </p:nvSpPr>
        <p:spPr>
          <a:xfrm>
            <a:off x="0" y="545432"/>
            <a:ext cx="6593639" cy="5866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37621" y="469557"/>
            <a:ext cx="3816177" cy="1155358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Inhaltsplatzhalter 2"/>
          <p:cNvSpPr>
            <a:spLocks noGrp="1"/>
          </p:cNvSpPr>
          <p:nvPr>
            <p:ph idx="14"/>
          </p:nvPr>
        </p:nvSpPr>
        <p:spPr>
          <a:xfrm>
            <a:off x="7537621" y="1989137"/>
            <a:ext cx="3816177" cy="4187825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Rechteck 10"/>
          <p:cNvSpPr>
            <a:spLocks noChangeAspect="1"/>
          </p:cNvSpPr>
          <p:nvPr userDrawn="1"/>
        </p:nvSpPr>
        <p:spPr>
          <a:xfrm>
            <a:off x="7039851" y="537606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6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8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46587" y="4386649"/>
            <a:ext cx="7373938" cy="1790313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7" name="Rechteck 6"/>
          <p:cNvSpPr>
            <a:spLocks noChangeAspect="1"/>
          </p:cNvSpPr>
          <p:nvPr userDrawn="1"/>
        </p:nvSpPr>
        <p:spPr>
          <a:xfrm>
            <a:off x="373381" y="541020"/>
            <a:ext cx="251459" cy="251459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874713" y="1773238"/>
            <a:ext cx="3325812" cy="4659312"/>
          </a:xfrm>
        </p:spPr>
        <p:txBody>
          <a:bodyPr/>
          <a:lstStyle/>
          <a:p>
            <a:endParaRPr lang="de-DE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446587" y="1773238"/>
            <a:ext cx="3563938" cy="2200275"/>
          </a:xfrm>
        </p:spPr>
        <p:txBody>
          <a:bodyPr/>
          <a:lstStyle/>
          <a:p>
            <a:endParaRPr lang="de-DE"/>
          </a:p>
        </p:txBody>
      </p:sp>
      <p:sp>
        <p:nvSpPr>
          <p:cNvPr id="12" name="Bildplatzhalter 10"/>
          <p:cNvSpPr>
            <a:spLocks noGrp="1"/>
          </p:cNvSpPr>
          <p:nvPr>
            <p:ph type="pic" sz="quarter" idx="15"/>
          </p:nvPr>
        </p:nvSpPr>
        <p:spPr>
          <a:xfrm>
            <a:off x="8256587" y="1773238"/>
            <a:ext cx="3563938" cy="2200275"/>
          </a:xfrm>
        </p:spPr>
        <p:txBody>
          <a:bodyPr/>
          <a:lstStyle/>
          <a:p>
            <a:endParaRPr lang="de-DE"/>
          </a:p>
        </p:txBody>
      </p:sp>
      <p:sp>
        <p:nvSpPr>
          <p:cNvPr id="17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8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26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4713" y="3552260"/>
            <a:ext cx="10479087" cy="2657010"/>
          </a:xfrm>
        </p:spPr>
        <p:txBody>
          <a:bodyPr/>
          <a:lstStyle>
            <a:lvl1pPr marL="2286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 marL="2057400" indent="-228600">
              <a:buFont typeface="Wingdings" panose="05000000000000000000" pitchFamily="2" charset="2"/>
              <a:buChar char="§"/>
              <a:defRPr>
                <a:solidFill>
                  <a:schemeClr val="tx1">
                    <a:lumMod val="90000"/>
                    <a:lumOff val="10000"/>
                  </a:schemeClr>
                </a:solidFill>
              </a:defRPr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371475" y="549275"/>
            <a:ext cx="11449050" cy="2513263"/>
          </a:xfrm>
        </p:spPr>
        <p:txBody>
          <a:bodyPr/>
          <a:lstStyle/>
          <a:p>
            <a:endParaRPr lang="de-DE"/>
          </a:p>
        </p:txBody>
      </p:sp>
      <p:sp>
        <p:nvSpPr>
          <p:cNvPr id="12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3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09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hervorhebung + Inhalt oder Grafik oder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>
            <a:spLocks noChangeAspect="1"/>
          </p:cNvSpPr>
          <p:nvPr userDrawn="1"/>
        </p:nvSpPr>
        <p:spPr>
          <a:xfrm>
            <a:off x="371475" y="311726"/>
            <a:ext cx="4688617" cy="6249411"/>
          </a:xfrm>
          <a:prstGeom prst="rect">
            <a:avLst/>
          </a:prstGeom>
          <a:solidFill>
            <a:srgbClr val="B512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74713" y="481914"/>
            <a:ext cx="3691109" cy="1192427"/>
          </a:xfrm>
        </p:spPr>
        <p:txBody>
          <a:bodyPr anchor="t">
            <a:normAutofit/>
          </a:bodyPr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634681" y="1773239"/>
            <a:ext cx="5720706" cy="4553420"/>
          </a:xfrm>
        </p:spPr>
        <p:txBody>
          <a:bodyPr>
            <a:normAutofit/>
          </a:bodyPr>
          <a:lstStyle>
            <a:lvl1pPr marL="228600" indent="-228600">
              <a:buFont typeface="Wingdings" panose="05000000000000000000" pitchFamily="2" charset="2"/>
              <a:buChar char="§"/>
              <a:defRPr sz="32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685800" indent="-228600">
              <a:buFont typeface="Wingdings" panose="05000000000000000000" pitchFamily="2" charset="2"/>
              <a:buChar char="§"/>
              <a:defRPr sz="2800">
                <a:solidFill>
                  <a:schemeClr val="tx1">
                    <a:lumMod val="90000"/>
                    <a:lumOff val="10000"/>
                  </a:schemeClr>
                </a:solidFill>
              </a:defRPr>
            </a:lvl2pPr>
            <a:lvl3pPr marL="1143000" indent="-228600">
              <a:buFont typeface="Wingdings" panose="05000000000000000000" pitchFamily="2" charset="2"/>
              <a:buChar char="§"/>
              <a:defRPr sz="2400">
                <a:solidFill>
                  <a:schemeClr val="tx1">
                    <a:lumMod val="90000"/>
                    <a:lumOff val="10000"/>
                  </a:schemeClr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000">
                <a:solidFill>
                  <a:schemeClr val="tx1">
                    <a:lumMod val="90000"/>
                    <a:lumOff val="10000"/>
                  </a:schemeClr>
                </a:solidFill>
              </a:defRPr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74713" y="1773239"/>
            <a:ext cx="3691109" cy="4553419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Formatvorlagen des Textmasters bearbeiten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9B40C-E749-43AD-ACCA-C17BF0EFAECC}" type="slidenum">
              <a:rPr lang="de-DE" smtClean="0"/>
              <a:t>‹#›</a:t>
            </a:fld>
            <a:endParaRPr lang="de-DE"/>
          </a:p>
        </p:txBody>
      </p:sp>
      <p:sp>
        <p:nvSpPr>
          <p:cNvPr id="13" name="Datumsplatzhalter 12"/>
          <p:cNvSpPr>
            <a:spLocks noGrp="1"/>
          </p:cNvSpPr>
          <p:nvPr>
            <p:ph type="dt" sz="half" idx="13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0000" y="6410497"/>
            <a:ext cx="779996" cy="239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4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74713" y="469557"/>
            <a:ext cx="10479086" cy="10441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74712" y="1773239"/>
            <a:ext cx="10479087" cy="4403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353799" y="298211"/>
            <a:ext cx="46672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E19B40C-E749-43AD-ACCA-C17BF0EFAECC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9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0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70767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4" r:id="rId5"/>
    <p:sldLayoutId id="2147483661" r:id="rId6"/>
    <p:sldLayoutId id="2147483665" r:id="rId7"/>
    <p:sldLayoutId id="2147483664" r:id="rId8"/>
    <p:sldLayoutId id="2147483656" r:id="rId9"/>
    <p:sldLayoutId id="2147483662" r:id="rId1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baseline="0">
          <a:solidFill>
            <a:schemeClr val="accent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 userDrawn="1">
          <p15:clr>
            <a:srgbClr val="F26B43"/>
          </p15:clr>
        </p15:guide>
        <p15:guide id="2" pos="551" userDrawn="1">
          <p15:clr>
            <a:srgbClr val="F26B43"/>
          </p15:clr>
        </p15:guide>
        <p15:guide id="3" pos="7446" userDrawn="1">
          <p15:clr>
            <a:srgbClr val="F26B43"/>
          </p15:clr>
        </p15:guide>
        <p15:guide id="4" orient="horz" pos="346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4042" userDrawn="1">
          <p15:clr>
            <a:srgbClr val="F26B43"/>
          </p15:clr>
        </p15:guide>
        <p15:guide id="7" orient="horz" pos="187" userDrawn="1">
          <p15:clr>
            <a:srgbClr val="F26B43"/>
          </p15:clr>
        </p15:guide>
        <p15:guide id="8" orient="horz" pos="41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74713" y="469557"/>
            <a:ext cx="10479086" cy="10441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74712" y="1773239"/>
            <a:ext cx="10479087" cy="44037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353799" y="298211"/>
            <a:ext cx="46672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E19B40C-E749-43AD-ACCA-C17BF0EFAECC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9" name="Datumsplatzhalter 12"/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23. September 2024</a:t>
            </a:r>
            <a:endParaRPr lang="de-DE" dirty="0"/>
          </a:p>
        </p:txBody>
      </p:sp>
      <p:sp>
        <p:nvSpPr>
          <p:cNvPr id="10" name="Fußzeilenplatzhalter 13"/>
          <p:cNvSpPr>
            <a:spLocks noGrp="1"/>
          </p:cNvSpPr>
          <p:nvPr>
            <p:ph type="ftr" sz="quarter" idx="3"/>
          </p:nvPr>
        </p:nvSpPr>
        <p:spPr>
          <a:xfrm>
            <a:off x="9251004" y="6408000"/>
            <a:ext cx="1684516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|    Klinikumsvorstand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02149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baseline="0">
          <a:solidFill>
            <a:schemeClr val="accent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34">
          <p15:clr>
            <a:srgbClr val="F26B43"/>
          </p15:clr>
        </p15:guide>
        <p15:guide id="2" pos="551">
          <p15:clr>
            <a:srgbClr val="F26B43"/>
          </p15:clr>
        </p15:guide>
        <p15:guide id="3" pos="7446">
          <p15:clr>
            <a:srgbClr val="F26B43"/>
          </p15:clr>
        </p15:guide>
        <p15:guide id="4" orient="horz" pos="346">
          <p15:clr>
            <a:srgbClr val="F26B43"/>
          </p15:clr>
        </p15:guide>
        <p15:guide id="5" orient="horz" pos="1117">
          <p15:clr>
            <a:srgbClr val="F26B43"/>
          </p15:clr>
        </p15:guide>
        <p15:guide id="6" orient="horz" pos="4042">
          <p15:clr>
            <a:srgbClr val="F26B43"/>
          </p15:clr>
        </p15:guide>
        <p15:guide id="7" orient="horz" pos="187">
          <p15:clr>
            <a:srgbClr val="F26B43"/>
          </p15:clr>
        </p15:guide>
        <p15:guide id="8" orient="horz" pos="41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>
          <a:xfrm>
            <a:off x="2819400" y="6115977"/>
            <a:ext cx="6192838" cy="313932"/>
          </a:xfrm>
        </p:spPr>
        <p:txBody>
          <a:bodyPr>
            <a:spAutoFit/>
          </a:bodyPr>
          <a:lstStyle/>
          <a:p>
            <a:r>
              <a:rPr lang="de-DE" dirty="0"/>
              <a:t>Name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/>
          </p:nvPr>
        </p:nvSpPr>
        <p:spPr>
          <a:xfrm>
            <a:off x="2819400" y="6402669"/>
            <a:ext cx="6192838" cy="313932"/>
          </a:xfrm>
        </p:spPr>
        <p:txBody>
          <a:bodyPr>
            <a:spAutoFit/>
          </a:bodyPr>
          <a:lstStyle/>
          <a:p>
            <a:r>
              <a:rPr lang="de-DE" dirty="0"/>
              <a:t>Date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D1BB192-1BB0-B2BC-C42C-13A8C7D4D5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DE" dirty="0"/>
              <a:t>Journal Club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09DF8975-FE71-B553-9B01-8EECF575CD83}"/>
              </a:ext>
            </a:extLst>
          </p:cNvPr>
          <p:cNvSpPr txBox="1">
            <a:spLocks/>
          </p:cNvSpPr>
          <p:nvPr/>
        </p:nvSpPr>
        <p:spPr>
          <a:xfrm>
            <a:off x="97200" y="4896431"/>
            <a:ext cx="7586331" cy="480131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de-DE" sz="1600" kern="12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err="1">
                <a:solidFill>
                  <a:schemeClr val="tx1"/>
                </a:solidFill>
              </a:rPr>
              <a:t>Translationale</a:t>
            </a:r>
            <a:r>
              <a:rPr lang="en-US" sz="2800" dirty="0">
                <a:solidFill>
                  <a:schemeClr val="tx1"/>
                </a:solidFill>
              </a:rPr>
              <a:t> Kinder- und Jugendmedizin</a:t>
            </a:r>
          </a:p>
        </p:txBody>
      </p:sp>
      <p:sp>
        <p:nvSpPr>
          <p:cNvPr id="16" name="Rectangle 50">
            <a:extLst>
              <a:ext uri="{FF2B5EF4-FFF2-40B4-BE49-F238E27FC236}">
                <a16:creationId xmlns:a16="http://schemas.microsoft.com/office/drawing/2014/main" id="{F098F1C6-D112-4320-DE68-2940B4D6F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852" y="3799503"/>
            <a:ext cx="69134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de-DE" sz="1200" dirty="0">
                <a:latin typeface="Calibri" pitchFamily="34" charset="0"/>
                <a:cs typeface="Calibri" pitchFamily="34" charset="0"/>
              </a:rPr>
              <a:t>Grafik: ÖPPM, https://</a:t>
            </a:r>
            <a:r>
              <a:rPr lang="de-DE" sz="1200" dirty="0" err="1">
                <a:latin typeface="Calibri" pitchFamily="34" charset="0"/>
                <a:cs typeface="Calibri" pitchFamily="34" charset="0"/>
              </a:rPr>
              <a:t>www.personalized-medicine.at</a:t>
            </a:r>
            <a:r>
              <a:rPr lang="de-DE" sz="1200" dirty="0">
                <a:latin typeface="Calibri" pitchFamily="34" charset="0"/>
                <a:cs typeface="Calibri" pitchFamily="34" charset="0"/>
              </a:rPr>
              <a:t>/</a:t>
            </a:r>
            <a:r>
              <a:rPr lang="de-DE" sz="1200" dirty="0" err="1">
                <a:latin typeface="Calibri" pitchFamily="34" charset="0"/>
                <a:cs typeface="Calibri" pitchFamily="34" charset="0"/>
              </a:rPr>
              <a:t>arbeitsgruppen</a:t>
            </a:r>
            <a:r>
              <a:rPr lang="de-DE" sz="1200" dirty="0">
                <a:latin typeface="Calibri" pitchFamily="34" charset="0"/>
                <a:cs typeface="Calibri" pitchFamily="34" charset="0"/>
              </a:rPr>
              <a:t>/grundlagen-translationale-forschung/</a:t>
            </a:r>
          </a:p>
        </p:txBody>
      </p:sp>
      <p:pic>
        <p:nvPicPr>
          <p:cNvPr id="7" name="Picture Placeholder 6">
            <a:extLst>
              <a:ext uri="{FF2B5EF4-FFF2-40B4-BE49-F238E27FC236}">
                <a16:creationId xmlns:a16="http://schemas.microsoft.com/office/drawing/2014/main" id="{5D8CF0F5-191E-522F-5518-F68935B1282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" r="672"/>
          <a:stretch>
            <a:fillRect/>
          </a:stretch>
        </p:blipFill>
        <p:spPr>
          <a:xfrm>
            <a:off x="24843" y="1612581"/>
            <a:ext cx="8488362" cy="2227263"/>
          </a:xfrm>
          <a:ln>
            <a:solidFill>
              <a:srgbClr val="C00000"/>
            </a:solidFill>
          </a:ln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9738E059-7132-1037-28F8-493C1B3803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17304" y="1948452"/>
            <a:ext cx="3016787" cy="1551530"/>
          </a:xfrm>
        </p:spPr>
        <p:txBody>
          <a:bodyPr/>
          <a:lstStyle/>
          <a:p>
            <a:pPr algn="ctr"/>
            <a:endParaRPr lang="en-DE" sz="1800" dirty="0"/>
          </a:p>
          <a:p>
            <a:pPr algn="ctr"/>
            <a:r>
              <a:rPr lang="en-DE" sz="1800" dirty="0"/>
              <a:t>Klinik und Poliklinik für Pädiatrie 1, Universitätsmedizin Halle</a:t>
            </a:r>
          </a:p>
        </p:txBody>
      </p:sp>
    </p:spTree>
    <p:extLst>
      <p:ext uri="{BB962C8B-B14F-4D97-AF65-F5344CB8AC3E}">
        <p14:creationId xmlns:p14="http://schemas.microsoft.com/office/powerpoint/2010/main" val="153491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367861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Zukunft</a:t>
                      </a:r>
                      <a:endParaRPr lang="de-DE" sz="3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7733BFF4-FC5E-C31D-D8C3-02B434D79F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66D271C6-4A66-7D48-251D-10964D1C5D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2491253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296187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Titel der Publikation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9" name="Datumsplatzhalter 8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11" name="Fußzeilenplatzhalter 5">
            <a:extLst>
              <a:ext uri="{FF2B5EF4-FFF2-40B4-BE49-F238E27FC236}">
                <a16:creationId xmlns:a16="http://schemas.microsoft.com/office/drawing/2014/main" id="{1DC3DCB1-D877-C819-7E70-DA8374FB5C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</p:spTree>
    <p:extLst>
      <p:ext uri="{BB962C8B-B14F-4D97-AF65-F5344CB8AC3E}">
        <p14:creationId xmlns:p14="http://schemas.microsoft.com/office/powerpoint/2010/main" val="423708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9789774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 </a:t>
                      </a:r>
                      <a:r>
                        <a:rPr lang="de-DE" sz="32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what</a:t>
                      </a: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155A226F-706A-0938-8BC9-C1E2B1012B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E2E91D1D-D565-F203-FA90-5D539BD86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4092974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04072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Journal &amp; Autoren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6C93627B-0BE7-C6BB-E631-94A43F7292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BF7D3266-E70B-DD4E-B86E-1E002FEBE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1772578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023044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Hintergrund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39522B03-2515-5429-7810-48B27AA0E9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94BAB4BB-EE23-2732-B91B-3F2708834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910240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280381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Methoden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39522B03-2515-5429-7810-48B27AA0E9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94BAB4BB-EE23-2732-B91B-3F27088343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3514955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64995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Ergebnisse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62734474-5700-8F7E-C36B-9653C4682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7E2DA083-B458-3A9B-D05C-AE486BCD7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1479233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442071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Bedenken</a:t>
                      </a: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62734474-5700-8F7E-C36B-9653C4682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7E2DA083-B458-3A9B-D05C-AE486BCD7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3047539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8C86A5-8F7F-4353-822C-8CC750A92708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srgbClr val="B5123E"/>
                </a:solidFill>
                <a:effectLst/>
                <a:uLnTx/>
                <a:uFillTx/>
                <a:latin typeface="Optima LT" panose="02000503060000020003" pitchFamily="2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400" b="0" i="0" u="none" strike="noStrike" kern="1200" cap="none" spc="0" normalizeH="0" baseline="0" noProof="0" dirty="0">
              <a:ln>
                <a:noFill/>
              </a:ln>
              <a:solidFill>
                <a:srgbClr val="B5123E"/>
              </a:solidFill>
              <a:effectLst/>
              <a:uLnTx/>
              <a:uFillTx/>
              <a:latin typeface="Optima LT" panose="02000503060000020003" pitchFamily="2" charset="0"/>
              <a:ea typeface="+mn-ea"/>
              <a:cs typeface="+mn-cs"/>
            </a:endParaRPr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041595"/>
              </p:ext>
            </p:extLst>
          </p:nvPr>
        </p:nvGraphicFramePr>
        <p:xfrm>
          <a:off x="270000" y="360000"/>
          <a:ext cx="11638301" cy="583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705">
                  <a:extLst>
                    <a:ext uri="{9D8B030D-6E8A-4147-A177-3AD203B41FA5}">
                      <a16:colId xmlns:a16="http://schemas.microsoft.com/office/drawing/2014/main" val="3477719897"/>
                    </a:ext>
                  </a:extLst>
                </a:gridCol>
                <a:gridCol w="4097572">
                  <a:extLst>
                    <a:ext uri="{9D8B030D-6E8A-4147-A177-3AD203B41FA5}">
                      <a16:colId xmlns:a16="http://schemas.microsoft.com/office/drawing/2014/main" val="3469774834"/>
                    </a:ext>
                  </a:extLst>
                </a:gridCol>
                <a:gridCol w="214723">
                  <a:extLst>
                    <a:ext uri="{9D8B030D-6E8A-4147-A177-3AD203B41FA5}">
                      <a16:colId xmlns:a16="http://schemas.microsoft.com/office/drawing/2014/main" val="1742886284"/>
                    </a:ext>
                  </a:extLst>
                </a:gridCol>
                <a:gridCol w="6769301">
                  <a:extLst>
                    <a:ext uri="{9D8B030D-6E8A-4147-A177-3AD203B41FA5}">
                      <a16:colId xmlns:a16="http://schemas.microsoft.com/office/drawing/2014/main" val="1986903112"/>
                    </a:ext>
                  </a:extLst>
                </a:gridCol>
              </a:tblGrid>
              <a:tr h="583954">
                <a:tc>
                  <a:txBody>
                    <a:bodyPr/>
                    <a:lstStyle/>
                    <a:p>
                      <a:endParaRPr lang="de-DE" dirty="0">
                        <a:solidFill>
                          <a:srgbClr val="B5123E"/>
                        </a:solidFill>
                      </a:endParaRPr>
                    </a:p>
                  </a:txBody>
                  <a:tcPr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982663" algn="l"/>
                        </a:tabLst>
                      </a:pPr>
                      <a:r>
                        <a:rPr lang="de-DE" sz="32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Schlußfolgerungen</a:t>
                      </a:r>
                      <a:endParaRPr lang="de-DE" sz="32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lphaLcParenR"/>
                      </a:pPr>
                      <a:endParaRPr lang="de-DE" sz="16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512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784859"/>
                  </a:ext>
                </a:extLst>
              </a:tr>
            </a:tbl>
          </a:graphicData>
        </a:graphic>
      </p:graphicFrame>
      <p:sp>
        <p:nvSpPr>
          <p:cNvPr id="10" name="Inhaltsplatzhalter 1">
            <a:extLst>
              <a:ext uri="{FF2B5EF4-FFF2-40B4-BE49-F238E27FC236}">
                <a16:creationId xmlns:a16="http://schemas.microsoft.com/office/drawing/2014/main" id="{694ACB99-39F5-44E1-AA9B-F614B42FF5FC}"/>
              </a:ext>
            </a:extLst>
          </p:cNvPr>
          <p:cNvSpPr txBox="1">
            <a:spLocks/>
          </p:cNvSpPr>
          <p:nvPr/>
        </p:nvSpPr>
        <p:spPr>
          <a:xfrm>
            <a:off x="360000" y="1779081"/>
            <a:ext cx="10325721" cy="4618259"/>
          </a:xfrm>
          <a:prstGeom prst="rect">
            <a:avLst/>
          </a:prstGeom>
        </p:spPr>
        <p:txBody>
          <a:bodyPr vert="horz" lIns="36000" tIns="36000" rIns="36000" bIns="36000" rtlCol="0">
            <a:noAutofit/>
          </a:bodyPr>
          <a:lstStyle>
            <a:lvl1pPr marL="270000" indent="-27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2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638" marR="0" lvl="0" indent="-274638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Char char="§"/>
              <a:defRPr/>
            </a:pPr>
            <a:r>
              <a:rPr lang="de-DE" altLang="de-DE" sz="3200" dirty="0">
                <a:solidFill>
                  <a:srgbClr val="262626">
                    <a:lumMod val="90000"/>
                    <a:lumOff val="10000"/>
                  </a:srgbClr>
                </a:solidFill>
                <a:latin typeface="Arial"/>
              </a:rPr>
              <a:t>XXX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77DC7B-D0AD-84DD-CB0F-916DBB7F6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DE" sz="3600" dirty="0"/>
          </a:p>
        </p:txBody>
      </p:sp>
      <p:sp>
        <p:nvSpPr>
          <p:cNvPr id="12" name="Datumsplatzhalter 8">
            <a:extLst>
              <a:ext uri="{FF2B5EF4-FFF2-40B4-BE49-F238E27FC236}">
                <a16:creationId xmlns:a16="http://schemas.microsoft.com/office/drawing/2014/main" id="{B67DDB0F-E39F-EA53-E5F4-480AFA98D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98470" y="6408000"/>
            <a:ext cx="204280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>
                <a:solidFill>
                  <a:srgbClr val="262626">
                    <a:tint val="75000"/>
                  </a:srgbClr>
                </a:solidFill>
                <a:latin typeface="Arial"/>
              </a:rPr>
              <a:t>Date</a:t>
            </a:r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srgbClr val="262626">
                  <a:tint val="75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3" name="Fußzeilenplatzhalter 5">
            <a:extLst>
              <a:ext uri="{FF2B5EF4-FFF2-40B4-BE49-F238E27FC236}">
                <a16:creationId xmlns:a16="http://schemas.microsoft.com/office/drawing/2014/main" id="{4C15BA58-2F8A-30C6-FA34-44FF2EE1D4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950956" y="6408000"/>
            <a:ext cx="1684516" cy="252000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srgbClr val="262626">
                    <a:tint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|    Name</a:t>
            </a:r>
          </a:p>
        </p:txBody>
      </p:sp>
    </p:spTree>
    <p:extLst>
      <p:ext uri="{BB962C8B-B14F-4D97-AF65-F5344CB8AC3E}">
        <p14:creationId xmlns:p14="http://schemas.microsoft.com/office/powerpoint/2010/main" val="52720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UMH">
      <a:dk1>
        <a:srgbClr val="262626"/>
      </a:dk1>
      <a:lt1>
        <a:sysClr val="window" lastClr="FFFFFF"/>
      </a:lt1>
      <a:dk2>
        <a:srgbClr val="3F3F3F"/>
      </a:dk2>
      <a:lt2>
        <a:srgbClr val="C0C0C0"/>
      </a:lt2>
      <a:accent1>
        <a:srgbClr val="B5123E"/>
      </a:accent1>
      <a:accent2>
        <a:srgbClr val="F49E00"/>
      </a:accent2>
      <a:accent3>
        <a:srgbClr val="92D050"/>
      </a:accent3>
      <a:accent4>
        <a:srgbClr val="00B050"/>
      </a:accent4>
      <a:accent5>
        <a:srgbClr val="0070C0"/>
      </a:accent5>
      <a:accent6>
        <a:srgbClr val="002060"/>
      </a:accent6>
      <a:hlink>
        <a:srgbClr val="2E75B5"/>
      </a:hlink>
      <a:folHlink>
        <a:srgbClr val="880E2E"/>
      </a:folHlink>
    </a:clrScheme>
    <a:fontScheme name="UM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UMH">
      <a:dk1>
        <a:srgbClr val="262626"/>
      </a:dk1>
      <a:lt1>
        <a:sysClr val="window" lastClr="FFFFFF"/>
      </a:lt1>
      <a:dk2>
        <a:srgbClr val="3F3F3F"/>
      </a:dk2>
      <a:lt2>
        <a:srgbClr val="C0C0C0"/>
      </a:lt2>
      <a:accent1>
        <a:srgbClr val="B5123E"/>
      </a:accent1>
      <a:accent2>
        <a:srgbClr val="F49E00"/>
      </a:accent2>
      <a:accent3>
        <a:srgbClr val="92D050"/>
      </a:accent3>
      <a:accent4>
        <a:srgbClr val="00B050"/>
      </a:accent4>
      <a:accent5>
        <a:srgbClr val="0070C0"/>
      </a:accent5>
      <a:accent6>
        <a:srgbClr val="002060"/>
      </a:accent6>
      <a:hlink>
        <a:srgbClr val="2E75B5"/>
      </a:hlink>
      <a:folHlink>
        <a:srgbClr val="880E2E"/>
      </a:folHlink>
    </a:clrScheme>
    <a:fontScheme name="UM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FCD83FB3415CB4A9EA4F7EDC505123B" ma:contentTypeVersion="0" ma:contentTypeDescription="Ein neues Dokument erstellen." ma:contentTypeScope="" ma:versionID="7c585ddf65e1ce64d7fc5699fbeb260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686dcd11d120f5ddbaa988a62e2b00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752156-538D-4A3B-93FF-A150C4E1D7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5178F95-9CAC-4C91-BAB9-F44492C5417D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81B3DC7-61B0-462B-9929-43B87D55D6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</TotalTime>
  <Words>95</Words>
  <Application>Microsoft Macintosh PowerPoint</Application>
  <PresentationFormat>Widescreen</PresentationFormat>
  <Paragraphs>54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Optima LT</vt:lpstr>
      <vt:lpstr>Times New Roman</vt:lpstr>
      <vt:lpstr>Wingdings</vt:lpstr>
      <vt:lpstr>Office</vt:lpstr>
      <vt:lpstr>2_Office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Universitätsklinikum Halle (Saale)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Zippenfennig, Uwe</dc:creator>
  <cp:lastModifiedBy>PD Dr. Simone Hettmer</cp:lastModifiedBy>
  <cp:revision>308</cp:revision>
  <dcterms:created xsi:type="dcterms:W3CDTF">2022-06-02T11:32:28Z</dcterms:created>
  <dcterms:modified xsi:type="dcterms:W3CDTF">2024-10-20T13:50:17Z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0x010100BFCD83FB3415CB4A9EA4F7EDC505123B</vt:lpwstr>
  </property>
</Properties>
</file>